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3" r:id="rId2"/>
    <p:sldId id="311" r:id="rId3"/>
    <p:sldId id="312" r:id="rId4"/>
    <p:sldId id="313" r:id="rId5"/>
    <p:sldId id="314" r:id="rId6"/>
    <p:sldId id="315" r:id="rId7"/>
    <p:sldId id="316" r:id="rId8"/>
    <p:sldId id="317" r:id="rId9"/>
    <p:sldId id="318" r:id="rId10"/>
    <p:sldId id="301" r:id="rId11"/>
    <p:sldId id="302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165"/>
    <a:srgbClr val="7724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16CE06F-7313-49D0-CFF1-10B203F644FA}" v="48" dt="2024-08-14T17:22:49.16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59" autoAdjust="0"/>
    <p:restoredTop sz="94660"/>
  </p:normalViewPr>
  <p:slideViewPr>
    <p:cSldViewPr snapToGrid="0">
      <p:cViewPr varScale="1">
        <p:scale>
          <a:sx n="70" d="100"/>
          <a:sy n="70" d="100"/>
        </p:scale>
        <p:origin x="500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uest User" userId="S::urn:spo:anon#71b9c4019bcc9d1ed48d21729f12375a0db5fd5bdf79d3d6f4355df22f92f380::" providerId="AD" clId="Web-{916CE06F-7313-49D0-CFF1-10B203F644FA}"/>
    <pc:docChg chg="modSld">
      <pc:chgData name="Guest User" userId="S::urn:spo:anon#71b9c4019bcc9d1ed48d21729f12375a0db5fd5bdf79d3d6f4355df22f92f380::" providerId="AD" clId="Web-{916CE06F-7313-49D0-CFF1-10B203F644FA}" dt="2024-08-14T17:22:49.168" v="43" actId="1076"/>
      <pc:docMkLst>
        <pc:docMk/>
      </pc:docMkLst>
      <pc:sldChg chg="modSp">
        <pc:chgData name="Guest User" userId="S::urn:spo:anon#71b9c4019bcc9d1ed48d21729f12375a0db5fd5bdf79d3d6f4355df22f92f380::" providerId="AD" clId="Web-{916CE06F-7313-49D0-CFF1-10B203F644FA}" dt="2024-08-14T17:19:00.554" v="3" actId="20577"/>
        <pc:sldMkLst>
          <pc:docMk/>
          <pc:sldMk cId="683549557" sldId="283"/>
        </pc:sldMkLst>
        <pc:spChg chg="mod">
          <ac:chgData name="Guest User" userId="S::urn:spo:anon#71b9c4019bcc9d1ed48d21729f12375a0db5fd5bdf79d3d6f4355df22f92f380::" providerId="AD" clId="Web-{916CE06F-7313-49D0-CFF1-10B203F644FA}" dt="2024-08-14T17:19:00.554" v="3" actId="20577"/>
          <ac:spMkLst>
            <pc:docMk/>
            <pc:sldMk cId="683549557" sldId="283"/>
            <ac:spMk id="9" creationId="{DA88F0C9-0EA9-7F88-37EB-6A2E6CB46A94}"/>
          </ac:spMkLst>
        </pc:spChg>
        <pc:picChg chg="mod">
          <ac:chgData name="Guest User" userId="S::urn:spo:anon#71b9c4019bcc9d1ed48d21729f12375a0db5fd5bdf79d3d6f4355df22f92f380::" providerId="AD" clId="Web-{916CE06F-7313-49D0-CFF1-10B203F644FA}" dt="2024-08-14T17:18:52.116" v="0" actId="1076"/>
          <ac:picMkLst>
            <pc:docMk/>
            <pc:sldMk cId="683549557" sldId="283"/>
            <ac:picMk id="10" creationId="{B3ACB844-8443-37DD-526A-AAFAA2DBC6D3}"/>
          </ac:picMkLst>
        </pc:picChg>
      </pc:sldChg>
      <pc:sldChg chg="modSp">
        <pc:chgData name="Guest User" userId="S::urn:spo:anon#71b9c4019bcc9d1ed48d21729f12375a0db5fd5bdf79d3d6f4355df22f92f380::" providerId="AD" clId="Web-{916CE06F-7313-49D0-CFF1-10B203F644FA}" dt="2024-08-14T17:22:49.168" v="43" actId="1076"/>
        <pc:sldMkLst>
          <pc:docMk/>
          <pc:sldMk cId="1269125240" sldId="302"/>
        </pc:sldMkLst>
        <pc:spChg chg="mod">
          <ac:chgData name="Guest User" userId="S::urn:spo:anon#71b9c4019bcc9d1ed48d21729f12375a0db5fd5bdf79d3d6f4355df22f92f380::" providerId="AD" clId="Web-{916CE06F-7313-49D0-CFF1-10B203F644FA}" dt="2024-08-14T17:22:49.168" v="43" actId="1076"/>
          <ac:spMkLst>
            <pc:docMk/>
            <pc:sldMk cId="1269125240" sldId="302"/>
            <ac:spMk id="4" creationId="{BFF9D7D2-1763-6D36-76F2-02336F17F454}"/>
          </ac:spMkLst>
        </pc:spChg>
      </pc:sldChg>
      <pc:sldChg chg="modSp">
        <pc:chgData name="Guest User" userId="S::urn:spo:anon#71b9c4019bcc9d1ed48d21729f12375a0db5fd5bdf79d3d6f4355df22f92f380::" providerId="AD" clId="Web-{916CE06F-7313-49D0-CFF1-10B203F644FA}" dt="2024-08-14T17:19:38.805" v="9" actId="20577"/>
        <pc:sldMkLst>
          <pc:docMk/>
          <pc:sldMk cId="46648384" sldId="312"/>
        </pc:sldMkLst>
        <pc:spChg chg="mod">
          <ac:chgData name="Guest User" userId="S::urn:spo:anon#71b9c4019bcc9d1ed48d21729f12375a0db5fd5bdf79d3d6f4355df22f92f380::" providerId="AD" clId="Web-{916CE06F-7313-49D0-CFF1-10B203F644FA}" dt="2024-08-14T17:19:38.805" v="9" actId="20577"/>
          <ac:spMkLst>
            <pc:docMk/>
            <pc:sldMk cId="46648384" sldId="312"/>
            <ac:spMk id="5" creationId="{A9B0F235-C1B8-78A0-E9B9-1322915874F2}"/>
          </ac:spMkLst>
        </pc:spChg>
      </pc:sldChg>
      <pc:sldChg chg="modSp">
        <pc:chgData name="Guest User" userId="S::urn:spo:anon#71b9c4019bcc9d1ed48d21729f12375a0db5fd5bdf79d3d6f4355df22f92f380::" providerId="AD" clId="Web-{916CE06F-7313-49D0-CFF1-10B203F644FA}" dt="2024-08-14T17:20:24.477" v="21" actId="20577"/>
        <pc:sldMkLst>
          <pc:docMk/>
          <pc:sldMk cId="1376463934" sldId="313"/>
        </pc:sldMkLst>
        <pc:spChg chg="mod">
          <ac:chgData name="Guest User" userId="S::urn:spo:anon#71b9c4019bcc9d1ed48d21729f12375a0db5fd5bdf79d3d6f4355df22f92f380::" providerId="AD" clId="Web-{916CE06F-7313-49D0-CFF1-10B203F644FA}" dt="2024-08-14T17:20:24.477" v="21" actId="20577"/>
          <ac:spMkLst>
            <pc:docMk/>
            <pc:sldMk cId="1376463934" sldId="313"/>
            <ac:spMk id="5" creationId="{A9B0F235-C1B8-78A0-E9B9-1322915874F2}"/>
          </ac:spMkLst>
        </pc:spChg>
      </pc:sldChg>
      <pc:sldChg chg="modSp">
        <pc:chgData name="Guest User" userId="S::urn:spo:anon#71b9c4019bcc9d1ed48d21729f12375a0db5fd5bdf79d3d6f4355df22f92f380::" providerId="AD" clId="Web-{916CE06F-7313-49D0-CFF1-10B203F644FA}" dt="2024-08-14T17:21:51.963" v="39" actId="20577"/>
        <pc:sldMkLst>
          <pc:docMk/>
          <pc:sldMk cId="2066454269" sldId="314"/>
        </pc:sldMkLst>
        <pc:spChg chg="mod">
          <ac:chgData name="Guest User" userId="S::urn:spo:anon#71b9c4019bcc9d1ed48d21729f12375a0db5fd5bdf79d3d6f4355df22f92f380::" providerId="AD" clId="Web-{916CE06F-7313-49D0-CFF1-10B203F644FA}" dt="2024-08-14T17:21:51.963" v="39" actId="20577"/>
          <ac:spMkLst>
            <pc:docMk/>
            <pc:sldMk cId="2066454269" sldId="314"/>
            <ac:spMk id="5" creationId="{A9B0F235-C1B8-78A0-E9B9-1322915874F2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83861B-D6EF-D529-B26D-BE3A84E094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C07F4A1-1FAC-5C77-3685-1EF1B67F5E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1B9A9A-A747-74E7-2767-F57D94BDE5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02-08-2025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BCC42B-3C33-40D5-281F-FFC97A18F4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B866F7-82B5-1C0C-D7B2-51273E84A6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714904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EDDE4B-76FD-34DC-09C8-83C1EBA343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FF280CF-8681-6754-03C8-200BE4236A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98AE00-86CB-0808-303E-A101071D18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02-08-2025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9E2959-EE89-D821-4299-AA442ECBCF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FB6E81-17C8-B935-3C58-BA4181B4CB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650679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D4659EE-4FF2-FF36-2C74-89868C5F531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42EF37-AD41-DBF5-4B80-7D92032779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C87B03-F5F1-CFDA-E300-302DE36A5F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02-08-2025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040426-EBFF-DF1B-39E2-3EE1CBFE79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0235DF-FDE3-CF85-46C6-553FF46406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94116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CA41BE-DBEB-D66C-8780-5C19F82B72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23A703-8522-B65D-A10F-94FDCFB11E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07A9B6-532D-4CA3-061F-CFB3AF9A1A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02-08-2025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A63A31-E671-A4AA-6AC3-CE85EC9D15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3DD5C5-4DE9-3F36-28CF-19746624D0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256480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16B092-B899-6BDB-B976-4182B915BA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9D1D44-FEFD-E807-EAF9-676C4739C1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B3AAA9-A5C9-2046-30B4-C414408454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02-08-2025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382815-8DB6-0719-0FEE-AD29D9381A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AE9BAB-6ADE-C56E-2DAD-BF8C5345EA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35533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B5F866-40F4-D229-D22F-9620D58A18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3AC783-52AE-BDB9-1842-F9B893A8E3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6811C2-204A-8559-FAE0-04548D90D5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21AE3DC-9C22-54D8-D08D-95FAA4E30D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02-08-2025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083F93-AD2C-451D-20B7-4BBEB89199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BAC019-3398-31E0-2055-CA2AF5466F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752407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100C5A-6BF3-F8DE-A796-85FD5E6D36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A42F92-E644-87AF-639A-CAC2148774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F7A241-EAEA-13FE-3E6E-A247A2C777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418185C-BDFF-F6B4-2BC3-A8AEFB90E5C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ECB4BDB-1030-9446-3D5C-F3970E37B9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7242B5B-AF38-E82F-3D64-B61733F4E8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02-08-2025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1FB9402-517C-7A28-5E55-150F0D2BC8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4BB2CE0-C709-930B-59D5-7FFD863864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37595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AB0970-3231-3365-6C9E-DD4F4A6667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E3C2003-1505-0B40-611C-2D9A663A6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02-08-2025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EBA4954-E93A-2CBA-A1FB-02980A352B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BD89DF-F9FD-4BF9-5E71-93C1C1B7BF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48086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71C2694-A3B5-F9CC-3F92-0973349068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02-08-2025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7672482-0CD8-017D-1A9F-90821FA766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832143-4465-F7F1-D64E-2B63426B07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761120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7E97A0-8296-71BD-E407-605D54C167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8F7362-E36D-D155-5BFD-752FB50B8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CFB291F-4F9B-6396-A2CF-F63ED8B320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330401-5439-052D-5A2F-84E31FC5C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02-08-2025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911E71-AA52-9A86-FEB8-8F20CD7C1D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9A3619-813C-A163-A403-EB2B19A537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581483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7A0318-73A3-1B27-3D05-4AFF9A6603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B9FB7C0-E310-7894-410E-D6F336FF483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6FFF939-8245-46CF-CA37-795F331C6E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5B828B3-3B5C-C5C7-6551-A09D74DE5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02-08-2025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BF2BA0-635B-7DBD-1DDB-987B5710CC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CBE3844-A11A-32FC-C204-315078DDDC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89338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3B60674-35DA-6ABA-5A4E-FD4710F80D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675D40-1FED-CA96-C9BE-1D6E2D7938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296ED6-D332-7B4B-7074-AE20E9EB8D4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3634DD8-D6AB-45D8-BC44-C1F7DE461018}" type="datetimeFigureOut">
              <a:rPr lang="en-IN" smtClean="0"/>
              <a:t>02-08-2025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B3F3E1-05EE-936B-D7BA-E432560EB7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31C354-CF52-0137-88DA-1081EF23F8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91315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B337FD-FA9A-8290-D384-376759B8B9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F06628-AC09-003E-22DA-8F0707555A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8DBACD0-733E-8DB0-5C54-1A1F44CAE63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563090B7-67CC-8AA7-0406-B0359D66B913}"/>
              </a:ext>
            </a:extLst>
          </p:cNvPr>
          <p:cNvSpPr txBox="1">
            <a:spLocks/>
          </p:cNvSpPr>
          <p:nvPr/>
        </p:nvSpPr>
        <p:spPr>
          <a:xfrm>
            <a:off x="2086113" y="3719164"/>
            <a:ext cx="7891346" cy="55958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200" dirty="0">
                <a:solidFill>
                  <a:srgbClr val="004165"/>
                </a:solidFill>
                <a:latin typeface="Gotham" panose="02000504050000020004" pitchFamily="2" charset="0"/>
              </a:rPr>
              <a:t>Club/Area/Division</a:t>
            </a:r>
          </a:p>
        </p:txBody>
      </p:sp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536085C8-3435-6F7A-03A9-5EE2B30AAEF3}"/>
              </a:ext>
            </a:extLst>
          </p:cNvPr>
          <p:cNvSpPr txBox="1">
            <a:spLocks/>
          </p:cNvSpPr>
          <p:nvPr/>
        </p:nvSpPr>
        <p:spPr>
          <a:xfrm>
            <a:off x="1257300" y="2743116"/>
            <a:ext cx="9677400" cy="98696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IN" sz="5400" spc="-5" dirty="0">
                <a:latin typeface="Gotham" panose="02000504050000020004" pitchFamily="2" charset="0"/>
              </a:rPr>
              <a:t>Evaluation </a:t>
            </a:r>
            <a:r>
              <a:rPr lang="en-US" sz="5400" spc="-5" dirty="0">
                <a:latin typeface="Gotham" panose="02000504050000020004" pitchFamily="2" charset="0"/>
              </a:rPr>
              <a:t>Contest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9A2FBEE-4C9E-CAEE-BE0D-1EC140F83F83}"/>
              </a:ext>
            </a:extLst>
          </p:cNvPr>
          <p:cNvCxnSpPr/>
          <p:nvPr/>
        </p:nvCxnSpPr>
        <p:spPr>
          <a:xfrm>
            <a:off x="1484670" y="2281084"/>
            <a:ext cx="9379974" cy="0"/>
          </a:xfrm>
          <a:prstGeom prst="line">
            <a:avLst/>
          </a:prstGeom>
          <a:ln>
            <a:solidFill>
              <a:srgbClr val="004165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DA88F0C9-0EA9-7F88-37EB-6A2E6CB46A94}"/>
              </a:ext>
            </a:extLst>
          </p:cNvPr>
          <p:cNvSpPr txBox="1">
            <a:spLocks/>
          </p:cNvSpPr>
          <p:nvPr/>
        </p:nvSpPr>
        <p:spPr>
          <a:xfrm>
            <a:off x="1983177" y="4528374"/>
            <a:ext cx="7891346" cy="559586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600" b="1" dirty="0">
                <a:solidFill>
                  <a:srgbClr val="004165"/>
                </a:solidFill>
                <a:latin typeface="Gotham"/>
              </a:rPr>
              <a:t>Sergeant-at-Arms Briefing</a:t>
            </a:r>
          </a:p>
          <a:p>
            <a:pPr marL="0" indent="0" algn="ctr">
              <a:buNone/>
            </a:pPr>
            <a:r>
              <a:rPr lang="en-US" sz="2000" dirty="0">
                <a:solidFill>
                  <a:srgbClr val="004165"/>
                </a:solidFill>
                <a:latin typeface="Gotham" panose="02000504050000020004" pitchFamily="2" charset="0"/>
              </a:rPr>
              <a:t>Date</a:t>
            </a:r>
          </a:p>
        </p:txBody>
      </p:sp>
      <p:pic>
        <p:nvPicPr>
          <p:cNvPr id="10" name="Picture 9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B3ACB844-8443-37DD-526A-AAFAA2DBC6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8524" y="-1091654"/>
            <a:ext cx="3892266" cy="4637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35495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1009671" cy="1031056"/>
          </a:xfrm>
        </p:spPr>
        <p:txBody>
          <a:bodyPr/>
          <a:lstStyle/>
          <a:p>
            <a:r>
              <a:rPr lang="en-IN" sz="4400" b="1" spc="-5" dirty="0">
                <a:latin typeface="Gotham" panose="02000504050000020004" pitchFamily="2" charset="0"/>
              </a:rPr>
              <a:t>Evaluation Contest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sp>
        <p:nvSpPr>
          <p:cNvPr id="4" name="object 3">
            <a:extLst>
              <a:ext uri="{FF2B5EF4-FFF2-40B4-BE49-F238E27FC236}">
                <a16:creationId xmlns:a16="http://schemas.microsoft.com/office/drawing/2014/main" id="{6EA99FAF-D604-8CC6-AA9F-5310DB003BF2}"/>
              </a:ext>
            </a:extLst>
          </p:cNvPr>
          <p:cNvSpPr txBox="1"/>
          <p:nvPr/>
        </p:nvSpPr>
        <p:spPr>
          <a:xfrm>
            <a:off x="1067596" y="1639110"/>
            <a:ext cx="10298396" cy="3118803"/>
          </a:xfrm>
          <a:prstGeom prst="rect">
            <a:avLst/>
          </a:prstGeom>
        </p:spPr>
        <p:txBody>
          <a:bodyPr vert="horz" wrap="square" lIns="0" tIns="86360" rIns="0" bIns="0" rtlCol="0">
            <a:spAutoFit/>
          </a:bodyPr>
          <a:lstStyle/>
          <a:p>
            <a:pPr marL="354965" indent="-342900" algn="just">
              <a:lnSpc>
                <a:spcPct val="100000"/>
              </a:lnSpc>
              <a:spcBef>
                <a:spcPts val="105"/>
              </a:spcBef>
              <a:buFont typeface="Wingdings" panose="05000000000000000000" pitchFamily="2" charset="2"/>
              <a:buChar char="§"/>
              <a:tabLst>
                <a:tab pos="197485" algn="l"/>
              </a:tabLst>
            </a:pPr>
            <a:r>
              <a:rPr lang="en-US" sz="2400" dirty="0">
                <a:solidFill>
                  <a:srgbClr val="333333"/>
                </a:solidFill>
                <a:latin typeface="Arial MT"/>
                <a:cs typeface="Arial MT"/>
              </a:rPr>
              <a:t>Contest starts at: (Details of contest date and time to be inserted)</a:t>
            </a:r>
          </a:p>
          <a:p>
            <a:pPr marL="354965" indent="-342900" algn="just">
              <a:lnSpc>
                <a:spcPct val="100000"/>
              </a:lnSpc>
              <a:spcBef>
                <a:spcPts val="105"/>
              </a:spcBef>
              <a:buFont typeface="Wingdings" panose="05000000000000000000" pitchFamily="2" charset="2"/>
              <a:buChar char="§"/>
              <a:tabLst>
                <a:tab pos="197485" algn="l"/>
              </a:tabLst>
            </a:pPr>
            <a:endParaRPr lang="en-US" sz="2400" dirty="0">
              <a:solidFill>
                <a:srgbClr val="333333"/>
              </a:solidFill>
              <a:latin typeface="Arial MT"/>
              <a:cs typeface="Arial MT"/>
            </a:endParaRPr>
          </a:p>
          <a:p>
            <a:pPr marL="354965" indent="-342900" algn="just">
              <a:lnSpc>
                <a:spcPct val="100000"/>
              </a:lnSpc>
              <a:spcBef>
                <a:spcPts val="105"/>
              </a:spcBef>
              <a:buFont typeface="Wingdings" panose="05000000000000000000" pitchFamily="2" charset="2"/>
              <a:buChar char="§"/>
              <a:tabLst>
                <a:tab pos="197485" algn="l"/>
              </a:tabLst>
            </a:pPr>
            <a:r>
              <a:rPr lang="en-US" sz="2400" dirty="0">
                <a:solidFill>
                  <a:srgbClr val="333333"/>
                </a:solidFill>
                <a:latin typeface="Arial MT"/>
                <a:cs typeface="Arial MT"/>
              </a:rPr>
              <a:t>Please ensure you join by __ AM/PM  at the latest. Your presence is required till the end of the contest.</a:t>
            </a:r>
          </a:p>
          <a:p>
            <a:pPr marL="354965" indent="-342900" algn="just">
              <a:lnSpc>
                <a:spcPct val="100000"/>
              </a:lnSpc>
              <a:spcBef>
                <a:spcPts val="105"/>
              </a:spcBef>
              <a:buFont typeface="Wingdings" panose="05000000000000000000" pitchFamily="2" charset="2"/>
              <a:buChar char="§"/>
              <a:tabLst>
                <a:tab pos="197485" algn="l"/>
              </a:tabLst>
            </a:pPr>
            <a:endParaRPr lang="en-US" sz="2400" dirty="0">
              <a:solidFill>
                <a:srgbClr val="333333"/>
              </a:solidFill>
              <a:latin typeface="Arial MT"/>
              <a:cs typeface="Arial MT"/>
            </a:endParaRPr>
          </a:p>
          <a:p>
            <a:pPr marL="354965" indent="-342900" algn="just">
              <a:lnSpc>
                <a:spcPct val="100000"/>
              </a:lnSpc>
              <a:spcBef>
                <a:spcPts val="105"/>
              </a:spcBef>
              <a:buFont typeface="Wingdings" panose="05000000000000000000" pitchFamily="2" charset="2"/>
              <a:buChar char="§"/>
              <a:tabLst>
                <a:tab pos="197485" algn="l"/>
              </a:tabLst>
            </a:pPr>
            <a:r>
              <a:rPr lang="en-US" sz="2400" dirty="0">
                <a:solidFill>
                  <a:srgbClr val="333333"/>
                </a:solidFill>
                <a:latin typeface="Arial MT"/>
                <a:cs typeface="Arial MT"/>
              </a:rPr>
              <a:t>All the best!!!</a:t>
            </a:r>
          </a:p>
          <a:p>
            <a:pPr marL="354965" indent="-342900" algn="just">
              <a:lnSpc>
                <a:spcPct val="100000"/>
              </a:lnSpc>
              <a:spcBef>
                <a:spcPts val="105"/>
              </a:spcBef>
              <a:buFont typeface="Wingdings" panose="05000000000000000000" pitchFamily="2" charset="2"/>
              <a:buChar char="§"/>
              <a:tabLst>
                <a:tab pos="197485" algn="l"/>
              </a:tabLst>
            </a:pPr>
            <a:endParaRPr lang="en-US" sz="2400" dirty="0">
              <a:solidFill>
                <a:srgbClr val="333333"/>
              </a:solidFill>
              <a:latin typeface="Arial MT"/>
              <a:cs typeface="Arial MT"/>
            </a:endParaRPr>
          </a:p>
          <a:p>
            <a:pPr marL="354965" indent="-342900" algn="just">
              <a:lnSpc>
                <a:spcPct val="100000"/>
              </a:lnSpc>
              <a:spcBef>
                <a:spcPts val="105"/>
              </a:spcBef>
              <a:buFont typeface="Wingdings" panose="05000000000000000000" pitchFamily="2" charset="2"/>
              <a:buChar char="§"/>
              <a:tabLst>
                <a:tab pos="197485" algn="l"/>
              </a:tabLst>
            </a:pPr>
            <a:r>
              <a:rPr lang="en-US" sz="2400" dirty="0">
                <a:solidFill>
                  <a:srgbClr val="333333"/>
                </a:solidFill>
                <a:latin typeface="Arial MT"/>
                <a:cs typeface="Arial MT"/>
              </a:rPr>
              <a:t>The image of the agenda will be shared separately.</a:t>
            </a:r>
            <a:endParaRPr lang="en-US" sz="2400" dirty="0">
              <a:latin typeface="Arial MT"/>
              <a:cs typeface="Arial M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FB202B2-3587-03CD-9ACB-4F7F0544C02D}"/>
              </a:ext>
            </a:extLst>
          </p:cNvPr>
          <p:cNvSpPr txBox="1"/>
          <p:nvPr/>
        </p:nvSpPr>
        <p:spPr>
          <a:xfrm>
            <a:off x="66778" y="6077572"/>
            <a:ext cx="37100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</p:spTree>
    <p:extLst>
      <p:ext uri="{BB962C8B-B14F-4D97-AF65-F5344CB8AC3E}">
        <p14:creationId xmlns:p14="http://schemas.microsoft.com/office/powerpoint/2010/main" val="1054958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548" y="2491038"/>
            <a:ext cx="11009671" cy="1031056"/>
          </a:xfrm>
        </p:spPr>
        <p:txBody>
          <a:bodyPr/>
          <a:lstStyle/>
          <a:p>
            <a:pPr algn="ctr"/>
            <a:r>
              <a:rPr lang="en-IN" sz="4400" b="1" spc="-5" dirty="0">
                <a:latin typeface="Gotham" panose="02000504050000020004" pitchFamily="2" charset="0"/>
              </a:rPr>
              <a:t>Evaluation Contest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sp>
        <p:nvSpPr>
          <p:cNvPr id="4" name="object 3">
            <a:extLst>
              <a:ext uri="{FF2B5EF4-FFF2-40B4-BE49-F238E27FC236}">
                <a16:creationId xmlns:a16="http://schemas.microsoft.com/office/drawing/2014/main" id="{BFF9D7D2-1763-6D36-76F2-02336F17F454}"/>
              </a:ext>
            </a:extLst>
          </p:cNvPr>
          <p:cNvSpPr txBox="1"/>
          <p:nvPr/>
        </p:nvSpPr>
        <p:spPr>
          <a:xfrm>
            <a:off x="3906536" y="3307933"/>
            <a:ext cx="4813792" cy="428322"/>
          </a:xfrm>
          <a:prstGeom prst="rect">
            <a:avLst/>
          </a:prstGeom>
        </p:spPr>
        <p:txBody>
          <a:bodyPr vert="horz" wrap="square" lIns="0" tIns="12700" rIns="0" bIns="0" rtlCol="0" anchor="t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700" spc="-5" dirty="0">
                <a:solidFill>
                  <a:srgbClr val="333333"/>
                </a:solidFill>
                <a:latin typeface="Arial MT"/>
                <a:cs typeface="Arial MT"/>
              </a:rPr>
              <a:t>Thank</a:t>
            </a:r>
            <a:r>
              <a:rPr sz="2700" spc="-4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sz="2700" spc="-5" dirty="0">
                <a:solidFill>
                  <a:srgbClr val="333333"/>
                </a:solidFill>
                <a:latin typeface="Arial MT"/>
                <a:cs typeface="Arial MT"/>
              </a:rPr>
              <a:t>You</a:t>
            </a:r>
            <a:r>
              <a:rPr lang="en-US" sz="2700" spc="-5" dirty="0">
                <a:solidFill>
                  <a:srgbClr val="333333"/>
                </a:solidFill>
                <a:latin typeface="Arial MT"/>
                <a:cs typeface="Arial MT"/>
              </a:rPr>
              <a:t>, </a:t>
            </a:r>
            <a:r>
              <a:rPr sz="2700" spc="-3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2700" dirty="0">
                <a:solidFill>
                  <a:srgbClr val="333333"/>
                </a:solidFill>
                <a:latin typeface="Arial MT"/>
                <a:cs typeface="Arial MT"/>
              </a:rPr>
              <a:t>Sergeant-at-Arms.</a:t>
            </a:r>
            <a:endParaRPr sz="2700" dirty="0">
              <a:latin typeface="Arial MT"/>
              <a:cs typeface="Arial M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13AB16D-C9A9-4470-10D2-62994E2629BB}"/>
              </a:ext>
            </a:extLst>
          </p:cNvPr>
          <p:cNvSpPr txBox="1"/>
          <p:nvPr/>
        </p:nvSpPr>
        <p:spPr>
          <a:xfrm>
            <a:off x="66778" y="6077572"/>
            <a:ext cx="37100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</p:spTree>
    <p:extLst>
      <p:ext uri="{BB962C8B-B14F-4D97-AF65-F5344CB8AC3E}">
        <p14:creationId xmlns:p14="http://schemas.microsoft.com/office/powerpoint/2010/main" val="12691252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1009671" cy="1031056"/>
          </a:xfrm>
        </p:spPr>
        <p:txBody>
          <a:bodyPr/>
          <a:lstStyle/>
          <a:p>
            <a:r>
              <a:rPr lang="en-IN" dirty="0"/>
              <a:t>Basics of Evaluation Contest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1DDC871-6B30-F892-1AEC-D4DE0E2CE67E}"/>
              </a:ext>
            </a:extLst>
          </p:cNvPr>
          <p:cNvSpPr txBox="1"/>
          <p:nvPr/>
        </p:nvSpPr>
        <p:spPr>
          <a:xfrm>
            <a:off x="66778" y="6077572"/>
            <a:ext cx="37100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  <p:sp>
        <p:nvSpPr>
          <p:cNvPr id="9" name="Rectangle 2">
            <a:extLst>
              <a:ext uri="{FF2B5EF4-FFF2-40B4-BE49-F238E27FC236}">
                <a16:creationId xmlns:a16="http://schemas.microsoft.com/office/drawing/2014/main" id="{5C5E1D50-3AB9-7523-0516-C85A67198C3B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676275" y="1229512"/>
            <a:ext cx="10504228" cy="3416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It is </a:t>
            </a: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recommended to have one Chief Sergeant-at-Arms and two supporting Sergeant-at-Arms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to ensure the smooth functioning of the contest.</a:t>
            </a: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As a </a:t>
            </a: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Sergeant-at-Arms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, you are expected to </a:t>
            </a: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arrive at least 60 minutes before the contest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to set up the </a:t>
            </a: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contest room and holding area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, and to </a:t>
            </a: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coordinate with contest officials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.</a:t>
            </a:r>
            <a:b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It is also your responsibility to </a:t>
            </a: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check all audio arrangements and equipment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.</a:t>
            </a: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You must ensure that the </a:t>
            </a: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entrance to the contest room is secured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during the contest, that </a:t>
            </a: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contest decorum is maintained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throughout, and that contestants are </a:t>
            </a: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escorted to and from the holding area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as per the speaking order.</a:t>
            </a: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Secure a seat closest to the door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to efficiently carry out your duties during the contest.</a:t>
            </a:r>
          </a:p>
        </p:txBody>
      </p:sp>
    </p:spTree>
    <p:extLst>
      <p:ext uri="{BB962C8B-B14F-4D97-AF65-F5344CB8AC3E}">
        <p14:creationId xmlns:p14="http://schemas.microsoft.com/office/powerpoint/2010/main" val="33972099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1009671" cy="1031056"/>
          </a:xfrm>
        </p:spPr>
        <p:txBody>
          <a:bodyPr/>
          <a:lstStyle/>
          <a:p>
            <a:r>
              <a:rPr lang="en-IN" dirty="0"/>
              <a:t>Basics of Evaluation Contest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9B0F235-C1B8-78A0-E9B9-1322915874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9651"/>
            <a:ext cx="11009670" cy="4201549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just">
              <a:buFont typeface="Wingdings" panose="05000000000000000000" pitchFamily="2" charset="2"/>
              <a:buChar char="§"/>
            </a:pPr>
            <a:r>
              <a:rPr lang="en-US" sz="1800" spc="-5" dirty="0">
                <a:solidFill>
                  <a:srgbClr val="333333"/>
                </a:solidFill>
                <a:latin typeface="Arial MT"/>
              </a:rPr>
              <a:t>Before the contest, meet with the Contest Chair and all contestants </a:t>
            </a:r>
            <a:r>
              <a:rPr lang="en-US" sz="1800" b="1" spc="-5" dirty="0">
                <a:solidFill>
                  <a:srgbClr val="333333"/>
                </a:solidFill>
                <a:latin typeface="Arial MT"/>
              </a:rPr>
              <a:t>at least 30 minutes in advance</a:t>
            </a:r>
            <a:r>
              <a:rPr lang="en-US" sz="1800" spc="-5" dirty="0">
                <a:solidFill>
                  <a:srgbClr val="333333"/>
                </a:solidFill>
                <a:latin typeface="Arial MT"/>
              </a:rPr>
              <a:t>.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sz="1800" spc="-5" dirty="0">
                <a:solidFill>
                  <a:srgbClr val="333333"/>
                </a:solidFill>
                <a:latin typeface="Arial MT"/>
              </a:rPr>
              <a:t>Obtain the </a:t>
            </a:r>
            <a:r>
              <a:rPr lang="en-US" sz="1800" b="1" spc="-5" dirty="0">
                <a:solidFill>
                  <a:srgbClr val="333333"/>
                </a:solidFill>
                <a:latin typeface="Arial MT"/>
              </a:rPr>
              <a:t>final speaking order </a:t>
            </a:r>
            <a:r>
              <a:rPr lang="en-US" sz="1800" spc="-5" dirty="0">
                <a:solidFill>
                  <a:srgbClr val="333333"/>
                </a:solidFill>
                <a:latin typeface="Arial MT"/>
              </a:rPr>
              <a:t>and check for any specific requirements from contestants, such as </a:t>
            </a:r>
            <a:r>
              <a:rPr lang="en-US" sz="1800" b="1" spc="-5" dirty="0">
                <a:solidFill>
                  <a:srgbClr val="333333"/>
                </a:solidFill>
                <a:latin typeface="Arial MT"/>
              </a:rPr>
              <a:t>setting up props or adjusting the stage</a:t>
            </a:r>
            <a:r>
              <a:rPr lang="en-US" sz="1800" spc="-5" dirty="0">
                <a:solidFill>
                  <a:srgbClr val="333333"/>
                </a:solidFill>
                <a:latin typeface="Arial MT"/>
              </a:rPr>
              <a:t>, to ensure </a:t>
            </a:r>
            <a:r>
              <a:rPr lang="en-US" sz="1800" b="1" spc="-5" dirty="0">
                <a:solidFill>
                  <a:srgbClr val="333333"/>
                </a:solidFill>
                <a:latin typeface="Arial MT"/>
              </a:rPr>
              <a:t>everything is in place for the contest.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sz="1800" spc="-5" dirty="0">
                <a:solidFill>
                  <a:srgbClr val="333333"/>
                </a:solidFill>
                <a:latin typeface="Arial MT"/>
              </a:rPr>
              <a:t>Assist the Contest Chair in the following tasks:</a:t>
            </a:r>
          </a:p>
          <a:p>
            <a:pPr marL="576263" indent="-401638" algn="just">
              <a:buFont typeface="Wingdings" panose="05000000000000000000" pitchFamily="2" charset="2"/>
              <a:buChar char="ü"/>
            </a:pPr>
            <a:r>
              <a:rPr lang="en-US" sz="1800" spc="-5" dirty="0">
                <a:solidFill>
                  <a:srgbClr val="333333"/>
                </a:solidFill>
                <a:latin typeface="Arial MT"/>
              </a:rPr>
              <a:t>Verify the presence of contestants and confirm the correct pronunciation of their names.</a:t>
            </a:r>
          </a:p>
          <a:p>
            <a:pPr marL="576263" indent="-401638" algn="just">
              <a:buFont typeface="Wingdings" panose="05000000000000000000" pitchFamily="2" charset="2"/>
              <a:buChar char="ü"/>
            </a:pPr>
            <a:r>
              <a:rPr lang="en-US" sz="1800" spc="-5" dirty="0">
                <a:solidFill>
                  <a:srgbClr val="333333"/>
                </a:solidFill>
                <a:latin typeface="Arial MT"/>
              </a:rPr>
              <a:t>Help mark the speaking area clearly for the contestants.</a:t>
            </a:r>
          </a:p>
          <a:p>
            <a:pPr marL="576263" indent="-401638" algn="just">
              <a:buFont typeface="Wingdings" panose="05000000000000000000" pitchFamily="2" charset="2"/>
              <a:buChar char="ü"/>
            </a:pPr>
            <a:r>
              <a:rPr lang="en-US" sz="1800" spc="-5" dirty="0">
                <a:solidFill>
                  <a:srgbClr val="333333"/>
                </a:solidFill>
                <a:latin typeface="Arial MT"/>
              </a:rPr>
              <a:t>Assist contestants in getting acquainted with the speaking area, including microphone checks and stage movement, if needed.	</a:t>
            </a:r>
          </a:p>
          <a:p>
            <a:pPr marL="0" indent="0" algn="just">
              <a:buNone/>
            </a:pPr>
            <a:r>
              <a:rPr lang="en-US" sz="1800" spc="-5" dirty="0">
                <a:solidFill>
                  <a:srgbClr val="333333"/>
                </a:solidFill>
                <a:latin typeface="Arial MT"/>
              </a:rPr>
              <a:t>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sz="1800" b="1" spc="-5" dirty="0">
                <a:solidFill>
                  <a:srgbClr val="333333"/>
                </a:solidFill>
                <a:latin typeface="Arial MT"/>
              </a:rPr>
              <a:t>Prepare pens, papers and evaluation sheets in advance, and ensure they are readily available for the Contest Chair and all contestants before the contest begins.</a:t>
            </a:r>
            <a:endParaRPr lang="en-US" sz="1800" spc="-5" dirty="0">
              <a:solidFill>
                <a:srgbClr val="333333"/>
              </a:solidFill>
              <a:latin typeface="Arial MT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7CBD5B5-4040-965F-86EB-7968B7F5717A}"/>
              </a:ext>
            </a:extLst>
          </p:cNvPr>
          <p:cNvSpPr txBox="1"/>
          <p:nvPr/>
        </p:nvSpPr>
        <p:spPr>
          <a:xfrm>
            <a:off x="66778" y="6077572"/>
            <a:ext cx="37100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</p:spTree>
    <p:extLst>
      <p:ext uri="{BB962C8B-B14F-4D97-AF65-F5344CB8AC3E}">
        <p14:creationId xmlns:p14="http://schemas.microsoft.com/office/powerpoint/2010/main" val="466483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1009671" cy="1031056"/>
          </a:xfrm>
        </p:spPr>
        <p:txBody>
          <a:bodyPr/>
          <a:lstStyle/>
          <a:p>
            <a:r>
              <a:rPr lang="en-IN" dirty="0"/>
              <a:t>Basics of Evaluation Contest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9B0F235-C1B8-78A0-E9B9-1322915874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9651"/>
            <a:ext cx="11009670" cy="4201549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just">
              <a:buFont typeface="Wingdings" panose="05000000000000000000" pitchFamily="2" charset="2"/>
              <a:buChar char="§"/>
            </a:pPr>
            <a:r>
              <a:rPr lang="en-US" sz="1800" spc="-5" dirty="0">
                <a:solidFill>
                  <a:srgbClr val="333333"/>
                </a:solidFill>
                <a:latin typeface="Arial MT"/>
                <a:cs typeface="Arial MT"/>
              </a:rPr>
              <a:t>As Sergeant-at-Arms, it is your responsibility to ensure that </a:t>
            </a:r>
            <a:r>
              <a:rPr lang="en-US" sz="1800" b="1" spc="-5" dirty="0">
                <a:solidFill>
                  <a:srgbClr val="333333"/>
                </a:solidFill>
                <a:latin typeface="Arial MT"/>
                <a:cs typeface="Arial MT"/>
              </a:rPr>
              <a:t>the contest room is set up </a:t>
            </a:r>
            <a:r>
              <a:rPr lang="en-US" sz="1800" spc="-5" dirty="0">
                <a:solidFill>
                  <a:srgbClr val="333333"/>
                </a:solidFill>
                <a:latin typeface="Arial MT"/>
                <a:cs typeface="Arial MT"/>
              </a:rPr>
              <a:t>and the doors are </a:t>
            </a:r>
            <a:r>
              <a:rPr lang="en-US" sz="1800" b="1" spc="-5" dirty="0">
                <a:solidFill>
                  <a:srgbClr val="333333"/>
                </a:solidFill>
                <a:latin typeface="Arial MT"/>
                <a:cs typeface="Arial MT"/>
              </a:rPr>
              <a:t>secured</a:t>
            </a:r>
            <a:r>
              <a:rPr lang="en-US" sz="1800" spc="-5" dirty="0">
                <a:solidFill>
                  <a:srgbClr val="333333"/>
                </a:solidFill>
                <a:latin typeface="Arial MT"/>
                <a:cs typeface="Arial MT"/>
              </a:rPr>
              <a:t> before the contest begins. </a:t>
            </a:r>
          </a:p>
          <a:p>
            <a:pPr algn="just">
              <a:buFont typeface="Wingdings" panose="05000000000000000000" pitchFamily="2" charset="2"/>
              <a:buChar char="§"/>
            </a:pPr>
            <a:endParaRPr lang="en-US" sz="1800" spc="-5" dirty="0">
              <a:solidFill>
                <a:srgbClr val="333333"/>
              </a:solidFill>
              <a:latin typeface="Arial MT"/>
              <a:cs typeface="Arial MT"/>
            </a:endParaRP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sz="1800" spc="-5" dirty="0">
                <a:solidFill>
                  <a:srgbClr val="333333"/>
                </a:solidFill>
                <a:latin typeface="Arial MT"/>
              </a:rPr>
              <a:t>Once the contest is in progress, you must ensure that there is </a:t>
            </a:r>
            <a:r>
              <a:rPr lang="en-US" sz="1800" b="1" spc="-5" dirty="0">
                <a:solidFill>
                  <a:srgbClr val="333333"/>
                </a:solidFill>
                <a:latin typeface="Arial MT"/>
              </a:rPr>
              <a:t>no entry or exit from the contest room </a:t>
            </a:r>
            <a:r>
              <a:rPr lang="en-US" sz="1800" spc="-5" dirty="0">
                <a:solidFill>
                  <a:srgbClr val="333333"/>
                </a:solidFill>
                <a:latin typeface="Arial MT"/>
              </a:rPr>
              <a:t>until the one-minute silence between contestants.</a:t>
            </a:r>
          </a:p>
          <a:p>
            <a:pPr algn="just">
              <a:buFont typeface="Wingdings" panose="05000000000000000000" pitchFamily="2" charset="2"/>
              <a:buChar char="§"/>
            </a:pPr>
            <a:endParaRPr lang="en-US" sz="1800" spc="-5" dirty="0">
              <a:solidFill>
                <a:srgbClr val="333333"/>
              </a:solidFill>
              <a:latin typeface="Arial MT"/>
            </a:endParaRP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sz="1800" spc="-5" dirty="0">
                <a:solidFill>
                  <a:srgbClr val="333333"/>
                </a:solidFill>
                <a:latin typeface="Arial MT"/>
              </a:rPr>
              <a:t>Prepare the </a:t>
            </a:r>
            <a:r>
              <a:rPr lang="en-US" sz="1800" b="1" spc="-5" dirty="0">
                <a:solidFill>
                  <a:srgbClr val="333333"/>
                </a:solidFill>
                <a:latin typeface="Arial MT"/>
              </a:rPr>
              <a:t>next contestant </a:t>
            </a:r>
            <a:r>
              <a:rPr lang="en-US" sz="1800" spc="-5" dirty="0">
                <a:solidFill>
                  <a:srgbClr val="333333"/>
                </a:solidFill>
                <a:latin typeface="Arial MT"/>
              </a:rPr>
              <a:t>during </a:t>
            </a:r>
            <a:r>
              <a:rPr lang="en-US" sz="1800" b="1" spc="-5" dirty="0">
                <a:solidFill>
                  <a:srgbClr val="333333"/>
                </a:solidFill>
                <a:latin typeface="Arial MT"/>
              </a:rPr>
              <a:t>the one-minute silence </a:t>
            </a:r>
            <a:r>
              <a:rPr lang="en-US" sz="1800" spc="-5" dirty="0">
                <a:solidFill>
                  <a:srgbClr val="333333"/>
                </a:solidFill>
                <a:latin typeface="Arial MT"/>
              </a:rPr>
              <a:t>to ensure a smooth flow of the contest.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29CA9D5-A41D-3EF0-F38F-E5B9389E651C}"/>
              </a:ext>
            </a:extLst>
          </p:cNvPr>
          <p:cNvSpPr txBox="1"/>
          <p:nvPr/>
        </p:nvSpPr>
        <p:spPr>
          <a:xfrm>
            <a:off x="66778" y="6077572"/>
            <a:ext cx="37100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</p:spTree>
    <p:extLst>
      <p:ext uri="{BB962C8B-B14F-4D97-AF65-F5344CB8AC3E}">
        <p14:creationId xmlns:p14="http://schemas.microsoft.com/office/powerpoint/2010/main" val="13764639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1009671" cy="1031056"/>
          </a:xfrm>
        </p:spPr>
        <p:txBody>
          <a:bodyPr/>
          <a:lstStyle/>
          <a:p>
            <a:r>
              <a:rPr lang="en-IN" dirty="0"/>
              <a:t>Contest Flow for Evaluation Contest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9B0F235-C1B8-78A0-E9B9-1322915874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7615" y="1396182"/>
            <a:ext cx="11009670" cy="4454533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just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 spc="-5" dirty="0">
                <a:solidFill>
                  <a:srgbClr val="333333"/>
                </a:solidFill>
                <a:latin typeface="Arial MT"/>
              </a:rPr>
              <a:t>Before the contest starts, ensure all contestants have received evaluations notes and a pen.</a:t>
            </a:r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US" sz="1800" spc="-5" dirty="0">
              <a:solidFill>
                <a:srgbClr val="333333"/>
              </a:solidFill>
              <a:latin typeface="Arial MT"/>
            </a:endParaRPr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 spc="-5" dirty="0">
                <a:solidFill>
                  <a:srgbClr val="333333"/>
                </a:solidFill>
                <a:latin typeface="Arial MT"/>
              </a:rPr>
              <a:t>Collect all electronic devices from the contestants, and ensure they are either on airplane mode or muted.</a:t>
            </a:r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US" sz="1800" spc="-5" dirty="0">
              <a:solidFill>
                <a:srgbClr val="333333"/>
              </a:solidFill>
              <a:latin typeface="Arial MT"/>
            </a:endParaRPr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 spc="-5" dirty="0">
                <a:solidFill>
                  <a:srgbClr val="333333"/>
                </a:solidFill>
                <a:latin typeface="Arial MT"/>
              </a:rPr>
              <a:t>Contestants will be given five minutes of silence after the Test Speech make their Evaluation Notes. However, they may begin making notes during the Test Speech as well.</a:t>
            </a:r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US" sz="1800" spc="-5" dirty="0">
              <a:solidFill>
                <a:srgbClr val="333333"/>
              </a:solidFill>
              <a:latin typeface="Arial MT"/>
            </a:endParaRPr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 spc="-5" dirty="0">
                <a:solidFill>
                  <a:srgbClr val="333333"/>
                </a:solidFill>
                <a:latin typeface="Arial MT"/>
              </a:rPr>
              <a:t>Contestants are not allowed to use any electronic devices for note-taking. Only paper and pen are permitted.</a:t>
            </a:r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US" sz="1800" spc="-5" dirty="0">
              <a:solidFill>
                <a:srgbClr val="333333"/>
              </a:solidFill>
              <a:latin typeface="Arial MT"/>
            </a:endParaRPr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 spc="-5" dirty="0">
                <a:solidFill>
                  <a:srgbClr val="333333"/>
                </a:solidFill>
                <a:latin typeface="Arial MT"/>
              </a:rPr>
              <a:t>Once the Test Speaker concludes, the Sergeant-at-Arms will escort all contestants to the holding area along with Timer 2 to write their evaluations.</a:t>
            </a:r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US" sz="1800" spc="-5" dirty="0">
              <a:solidFill>
                <a:srgbClr val="333333"/>
              </a:solidFill>
              <a:latin typeface="Arial MT"/>
            </a:endParaRPr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 spc="-5" dirty="0">
                <a:solidFill>
                  <a:srgbClr val="333333"/>
                </a:solidFill>
                <a:latin typeface="Arial MT"/>
              </a:rPr>
              <a:t>After five minutes, the Timer will indicate that time is up, and all contestants must immediately stop writing. The SAA will then collect the evaluation notes from all contestants.</a:t>
            </a:r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US" sz="1800" spc="-5" dirty="0">
              <a:solidFill>
                <a:srgbClr val="333333"/>
              </a:solidFill>
              <a:latin typeface="Arial MT"/>
            </a:endParaRPr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 spc="-5" dirty="0">
                <a:solidFill>
                  <a:srgbClr val="333333"/>
                </a:solidFill>
                <a:latin typeface="Arial MT"/>
              </a:rPr>
              <a:t>The first contestant will be escorted to the contest room to begin their speech, accompanied by Timer 2.</a:t>
            </a:r>
            <a:endParaRPr lang="en-US" sz="1800" b="0" i="0" u="none" strike="noStrik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A487B00-21D6-E2C0-40F2-DE369445A7A7}"/>
              </a:ext>
            </a:extLst>
          </p:cNvPr>
          <p:cNvSpPr txBox="1"/>
          <p:nvPr/>
        </p:nvSpPr>
        <p:spPr>
          <a:xfrm>
            <a:off x="176981" y="6200486"/>
            <a:ext cx="37100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</p:spTree>
    <p:extLst>
      <p:ext uri="{BB962C8B-B14F-4D97-AF65-F5344CB8AC3E}">
        <p14:creationId xmlns:p14="http://schemas.microsoft.com/office/powerpoint/2010/main" val="20664542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1009671" cy="1031056"/>
          </a:xfrm>
        </p:spPr>
        <p:txBody>
          <a:bodyPr/>
          <a:lstStyle/>
          <a:p>
            <a:r>
              <a:rPr lang="en-IN" dirty="0"/>
              <a:t>Contest Flow for Evaluation Contest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9B0F235-C1B8-78A0-E9B9-1322915874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9651"/>
            <a:ext cx="11009670" cy="4201549"/>
          </a:xfrm>
        </p:spPr>
        <p:txBody>
          <a:bodyPr>
            <a:normAutofit/>
          </a:bodyPr>
          <a:lstStyle/>
          <a:p>
            <a:pPr algn="l"/>
            <a:endParaRPr lang="en-US" sz="1600" b="0" i="0" u="none" strike="noStrik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sz="1800" spc="-5" dirty="0">
                <a:solidFill>
                  <a:srgbClr val="333333"/>
                </a:solidFill>
                <a:latin typeface="Arial MT"/>
              </a:rPr>
              <a:t>Please ensure that silence is maintained in the holding area, and avoid conversations as far as possible.</a:t>
            </a:r>
          </a:p>
          <a:p>
            <a:pPr algn="just">
              <a:buFont typeface="Wingdings" panose="05000000000000000000" pitchFamily="2" charset="2"/>
              <a:buChar char="§"/>
            </a:pPr>
            <a:endParaRPr lang="en-US" sz="1800" spc="-5" dirty="0">
              <a:solidFill>
                <a:srgbClr val="333333"/>
              </a:solidFill>
              <a:latin typeface="Arial MT"/>
            </a:endParaRP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sz="1800" spc="-5" dirty="0">
                <a:solidFill>
                  <a:srgbClr val="333333"/>
                </a:solidFill>
                <a:latin typeface="Arial MT"/>
              </a:rPr>
              <a:t>The Sergeant-at-Arms (SAA) must remain in the holding area at all times until the last contestant has entered the main room.</a:t>
            </a:r>
          </a:p>
          <a:p>
            <a:pPr marL="0" indent="0" algn="just">
              <a:buNone/>
            </a:pPr>
            <a:endParaRPr lang="en-US" sz="1800" spc="-5" dirty="0">
              <a:solidFill>
                <a:srgbClr val="333333"/>
              </a:solidFill>
              <a:latin typeface="Arial MT"/>
            </a:endParaRP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sz="1800" spc="-5" dirty="0">
                <a:solidFill>
                  <a:srgbClr val="333333"/>
                </a:solidFill>
                <a:latin typeface="Arial MT"/>
              </a:rPr>
              <a:t>The Chief SAA will coordinate with the SAA to prepare each successive contestant during the one-minute silence.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sz="1800" spc="-5" dirty="0">
                <a:solidFill>
                  <a:srgbClr val="333333"/>
                </a:solidFill>
                <a:latin typeface="Arial MT"/>
              </a:rPr>
              <a:t>Chief SAA to co-ordinate with SAA to prepare each successive contestant during the 1minute of silence</a:t>
            </a:r>
          </a:p>
          <a:p>
            <a:pPr algn="just">
              <a:buFont typeface="Wingdings" panose="05000000000000000000" pitchFamily="2" charset="2"/>
              <a:buChar char="§"/>
            </a:pPr>
            <a:endParaRPr lang="en-US" sz="1800" spc="-5" dirty="0">
              <a:solidFill>
                <a:srgbClr val="333333"/>
              </a:solidFill>
              <a:latin typeface="Arial MT"/>
            </a:endParaRP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sz="1800" spc="-5" dirty="0">
                <a:solidFill>
                  <a:srgbClr val="333333"/>
                </a:solidFill>
                <a:latin typeface="Arial MT"/>
              </a:rPr>
              <a:t>As the contest progresses, the Sergeant-at-Arms in the holding area will remind contestants to adhere to the contest rules and uphold the Toastmasters core value of integrity.</a:t>
            </a:r>
            <a:endParaRPr lang="en-US" sz="2000" b="0" i="0" u="none" strike="noStrik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D45B3ED-8DEA-E356-9A8E-4CF65AE3D9D8}"/>
              </a:ext>
            </a:extLst>
          </p:cNvPr>
          <p:cNvSpPr txBox="1"/>
          <p:nvPr/>
        </p:nvSpPr>
        <p:spPr>
          <a:xfrm>
            <a:off x="66778" y="6077572"/>
            <a:ext cx="37100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</p:spTree>
    <p:extLst>
      <p:ext uri="{BB962C8B-B14F-4D97-AF65-F5344CB8AC3E}">
        <p14:creationId xmlns:p14="http://schemas.microsoft.com/office/powerpoint/2010/main" val="15403210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1009671" cy="1031056"/>
          </a:xfrm>
        </p:spPr>
        <p:txBody>
          <a:bodyPr/>
          <a:lstStyle/>
          <a:p>
            <a:r>
              <a:rPr lang="en-IN" dirty="0"/>
              <a:t>Speaking Order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9B0F235-C1B8-78A0-E9B9-1322915874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9651"/>
            <a:ext cx="11009670" cy="4201549"/>
          </a:xfrm>
        </p:spPr>
        <p:txBody>
          <a:bodyPr>
            <a:normAutofit/>
          </a:bodyPr>
          <a:lstStyle/>
          <a:p>
            <a:pPr marL="698500" lvl="1" indent="-229235">
              <a:lnSpc>
                <a:spcPct val="100000"/>
              </a:lnSpc>
              <a:spcBef>
                <a:spcPts val="500"/>
              </a:spcBef>
              <a:buFont typeface="Calibri"/>
              <a:buChar char="▪"/>
              <a:tabLst>
                <a:tab pos="697865" algn="l"/>
                <a:tab pos="698500" algn="l"/>
              </a:tabLst>
            </a:pPr>
            <a:r>
              <a:rPr lang="fr-FR" sz="1800" spc="-5" dirty="0">
                <a:solidFill>
                  <a:srgbClr val="333333"/>
                </a:solidFill>
                <a:latin typeface="Arial MT"/>
                <a:cs typeface="Arial MT"/>
              </a:rPr>
              <a:t>Contestant</a:t>
            </a:r>
            <a:r>
              <a:rPr lang="fr-FR" sz="1800" spc="-1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fr-FR" sz="1800" spc="-5" dirty="0">
                <a:solidFill>
                  <a:srgbClr val="333333"/>
                </a:solidFill>
                <a:latin typeface="Arial MT"/>
                <a:cs typeface="Arial MT"/>
              </a:rPr>
              <a:t>1</a:t>
            </a:r>
            <a:r>
              <a:rPr lang="fr-FR" sz="1800" spc="-2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fr-FR" sz="1800" spc="-5" dirty="0">
                <a:solidFill>
                  <a:srgbClr val="333333"/>
                </a:solidFill>
                <a:latin typeface="Arial MT"/>
                <a:cs typeface="Arial MT"/>
              </a:rPr>
              <a:t>–</a:t>
            </a:r>
            <a:endParaRPr lang="fr-FR" sz="1800" dirty="0">
              <a:latin typeface="Arial MT"/>
              <a:cs typeface="Arial MT"/>
            </a:endParaRPr>
          </a:p>
          <a:p>
            <a:pPr marL="698500" lvl="1" indent="-229235">
              <a:lnSpc>
                <a:spcPct val="100000"/>
              </a:lnSpc>
              <a:spcBef>
                <a:spcPts val="505"/>
              </a:spcBef>
              <a:buFont typeface="Calibri"/>
              <a:buChar char="▪"/>
              <a:tabLst>
                <a:tab pos="697865" algn="l"/>
                <a:tab pos="698500" algn="l"/>
              </a:tabLst>
            </a:pPr>
            <a:r>
              <a:rPr lang="fr-FR" sz="1800" spc="-5" dirty="0">
                <a:solidFill>
                  <a:srgbClr val="333333"/>
                </a:solidFill>
                <a:latin typeface="Arial MT"/>
                <a:cs typeface="Arial MT"/>
              </a:rPr>
              <a:t>Contestant</a:t>
            </a:r>
            <a:r>
              <a:rPr lang="fr-FR" sz="1800" spc="-1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fr-FR" sz="1800" spc="-5" dirty="0">
                <a:solidFill>
                  <a:srgbClr val="333333"/>
                </a:solidFill>
                <a:latin typeface="Arial MT"/>
                <a:cs typeface="Arial MT"/>
              </a:rPr>
              <a:t>2</a:t>
            </a:r>
            <a:r>
              <a:rPr lang="fr-FR" sz="1800" spc="-2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fr-FR" sz="1800" spc="-5" dirty="0">
                <a:solidFill>
                  <a:srgbClr val="333333"/>
                </a:solidFill>
                <a:latin typeface="Arial MT"/>
                <a:cs typeface="Arial MT"/>
              </a:rPr>
              <a:t>–</a:t>
            </a:r>
            <a:endParaRPr lang="fr-FR" sz="1800" dirty="0">
              <a:latin typeface="Arial MT"/>
              <a:cs typeface="Arial MT"/>
            </a:endParaRPr>
          </a:p>
          <a:p>
            <a:pPr marL="698500" lvl="1" indent="-229235">
              <a:lnSpc>
                <a:spcPct val="100000"/>
              </a:lnSpc>
              <a:spcBef>
                <a:spcPts val="495"/>
              </a:spcBef>
              <a:buFont typeface="Calibri"/>
              <a:buChar char="▪"/>
              <a:tabLst>
                <a:tab pos="697865" algn="l"/>
                <a:tab pos="698500" algn="l"/>
              </a:tabLst>
            </a:pPr>
            <a:r>
              <a:rPr lang="fr-FR" sz="1800" spc="-5" dirty="0">
                <a:solidFill>
                  <a:srgbClr val="333333"/>
                </a:solidFill>
                <a:latin typeface="Arial MT"/>
                <a:cs typeface="Arial MT"/>
              </a:rPr>
              <a:t>Contestant</a:t>
            </a:r>
            <a:r>
              <a:rPr lang="fr-FR" sz="1800" spc="-1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fr-FR" sz="1800" spc="-5" dirty="0">
                <a:solidFill>
                  <a:srgbClr val="333333"/>
                </a:solidFill>
                <a:latin typeface="Arial MT"/>
                <a:cs typeface="Arial MT"/>
              </a:rPr>
              <a:t>3</a:t>
            </a:r>
            <a:r>
              <a:rPr lang="fr-FR" sz="1800" spc="-2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fr-FR" sz="1800" spc="-5" dirty="0">
                <a:solidFill>
                  <a:srgbClr val="333333"/>
                </a:solidFill>
                <a:latin typeface="Arial MT"/>
                <a:cs typeface="Arial MT"/>
              </a:rPr>
              <a:t>–</a:t>
            </a:r>
            <a:endParaRPr lang="fr-FR" sz="1800" dirty="0">
              <a:latin typeface="Arial MT"/>
              <a:cs typeface="Arial MT"/>
            </a:endParaRPr>
          </a:p>
          <a:p>
            <a:pPr marL="698500" lvl="1" indent="-229235">
              <a:lnSpc>
                <a:spcPct val="100000"/>
              </a:lnSpc>
              <a:spcBef>
                <a:spcPts val="505"/>
              </a:spcBef>
              <a:buFont typeface="Calibri"/>
              <a:buChar char="▪"/>
              <a:tabLst>
                <a:tab pos="697865" algn="l"/>
                <a:tab pos="698500" algn="l"/>
              </a:tabLst>
            </a:pPr>
            <a:r>
              <a:rPr lang="fr-FR" sz="1800" spc="-5" dirty="0">
                <a:solidFill>
                  <a:srgbClr val="333333"/>
                </a:solidFill>
                <a:latin typeface="Arial MT"/>
                <a:cs typeface="Arial MT"/>
              </a:rPr>
              <a:t>Contestant</a:t>
            </a:r>
            <a:r>
              <a:rPr lang="fr-FR" sz="1800" spc="-1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fr-FR" sz="1800" spc="-5" dirty="0">
                <a:solidFill>
                  <a:srgbClr val="333333"/>
                </a:solidFill>
                <a:latin typeface="Arial MT"/>
                <a:cs typeface="Arial MT"/>
              </a:rPr>
              <a:t>4</a:t>
            </a:r>
            <a:r>
              <a:rPr lang="fr-FR" sz="1800" spc="-2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fr-FR" sz="1800" spc="-5" dirty="0">
                <a:solidFill>
                  <a:srgbClr val="333333"/>
                </a:solidFill>
                <a:latin typeface="Arial MT"/>
                <a:cs typeface="Arial MT"/>
              </a:rPr>
              <a:t>–</a:t>
            </a:r>
            <a:endParaRPr lang="fr-FR" sz="1800" dirty="0">
              <a:latin typeface="Arial MT"/>
              <a:cs typeface="Arial MT"/>
            </a:endParaRPr>
          </a:p>
          <a:p>
            <a:pPr marL="698500" lvl="1" indent="-229235">
              <a:lnSpc>
                <a:spcPct val="100000"/>
              </a:lnSpc>
              <a:spcBef>
                <a:spcPts val="505"/>
              </a:spcBef>
              <a:buFont typeface="Calibri"/>
              <a:buChar char="▪"/>
              <a:tabLst>
                <a:tab pos="697865" algn="l"/>
                <a:tab pos="698500" algn="l"/>
              </a:tabLst>
            </a:pPr>
            <a:r>
              <a:rPr lang="fr-FR" sz="1800" spc="-5" dirty="0">
                <a:solidFill>
                  <a:srgbClr val="333333"/>
                </a:solidFill>
                <a:latin typeface="Arial MT"/>
                <a:cs typeface="Arial MT"/>
              </a:rPr>
              <a:t>Contestant</a:t>
            </a:r>
            <a:r>
              <a:rPr lang="fr-FR" sz="1800" spc="-1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fr-FR" sz="1800" spc="-5" dirty="0">
                <a:solidFill>
                  <a:srgbClr val="333333"/>
                </a:solidFill>
                <a:latin typeface="Arial MT"/>
                <a:cs typeface="Arial MT"/>
              </a:rPr>
              <a:t>5</a:t>
            </a:r>
            <a:r>
              <a:rPr lang="fr-FR" sz="1800" spc="-2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fr-FR" sz="1800" spc="-5" dirty="0">
                <a:solidFill>
                  <a:srgbClr val="333333"/>
                </a:solidFill>
                <a:latin typeface="Arial MT"/>
                <a:cs typeface="Arial MT"/>
              </a:rPr>
              <a:t>–</a:t>
            </a:r>
            <a:endParaRPr lang="fr-FR" sz="1800" dirty="0">
              <a:latin typeface="Arial MT"/>
              <a:cs typeface="Arial MT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7F27890-717E-FD5E-786A-849FE8C641D9}"/>
              </a:ext>
            </a:extLst>
          </p:cNvPr>
          <p:cNvSpPr txBox="1"/>
          <p:nvPr/>
        </p:nvSpPr>
        <p:spPr>
          <a:xfrm>
            <a:off x="176981" y="5984669"/>
            <a:ext cx="37100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</p:spTree>
    <p:extLst>
      <p:ext uri="{BB962C8B-B14F-4D97-AF65-F5344CB8AC3E}">
        <p14:creationId xmlns:p14="http://schemas.microsoft.com/office/powerpoint/2010/main" val="12145997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1009671" cy="1031056"/>
          </a:xfrm>
        </p:spPr>
        <p:txBody>
          <a:bodyPr/>
          <a:lstStyle/>
          <a:p>
            <a:r>
              <a:rPr lang="en-IN" dirty="0"/>
              <a:t>Technical Failure 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9B0F235-C1B8-78A0-E9B9-1322915874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9651"/>
            <a:ext cx="11009670" cy="4201549"/>
          </a:xfrm>
        </p:spPr>
        <p:txBody>
          <a:bodyPr>
            <a:normAutofit/>
          </a:bodyPr>
          <a:lstStyle/>
          <a:p>
            <a:pPr marL="355600" indent="-342900" algn="just">
              <a:buFont typeface="Wingdings" panose="05000000000000000000" pitchFamily="2" charset="2"/>
              <a:buChar char="§"/>
              <a:tabLst>
                <a:tab pos="240665" algn="l"/>
                <a:tab pos="241300" algn="l"/>
              </a:tabLst>
            </a:pPr>
            <a:r>
              <a:rPr lang="en-US" sz="2000" spc="-5" dirty="0">
                <a:solidFill>
                  <a:srgbClr val="333333"/>
                </a:solidFill>
                <a:latin typeface="Arial MT"/>
              </a:rPr>
              <a:t>If the Contest cannot be continued due to an unresolved circumstance, it may be postponed to a future date.</a:t>
            </a:r>
          </a:p>
          <a:p>
            <a:pPr marL="12700">
              <a:tabLst>
                <a:tab pos="240665" algn="l"/>
                <a:tab pos="241300" algn="l"/>
              </a:tabLst>
            </a:pPr>
            <a:endParaRPr lang="en-US" sz="2400" spc="-5" dirty="0">
              <a:solidFill>
                <a:srgbClr val="333333"/>
              </a:solidFill>
              <a:latin typeface="Arial MT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BB9DF0D-FA99-1858-D7F1-7C2ECBC08DA3}"/>
              </a:ext>
            </a:extLst>
          </p:cNvPr>
          <p:cNvSpPr txBox="1"/>
          <p:nvPr/>
        </p:nvSpPr>
        <p:spPr>
          <a:xfrm>
            <a:off x="66778" y="6077572"/>
            <a:ext cx="37100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</p:spTree>
    <p:extLst>
      <p:ext uri="{BB962C8B-B14F-4D97-AF65-F5344CB8AC3E}">
        <p14:creationId xmlns:p14="http://schemas.microsoft.com/office/powerpoint/2010/main" val="21810572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1009671" cy="1031056"/>
          </a:xfrm>
        </p:spPr>
        <p:txBody>
          <a:bodyPr/>
          <a:lstStyle/>
          <a:p>
            <a:r>
              <a:rPr lang="en-IN" dirty="0"/>
              <a:t>Handling Protests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9B0F235-C1B8-78A0-E9B9-1322915874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9651"/>
            <a:ext cx="11009670" cy="4201549"/>
          </a:xfrm>
        </p:spPr>
        <p:txBody>
          <a:bodyPr>
            <a:normAutofit/>
          </a:bodyPr>
          <a:lstStyle/>
          <a:p>
            <a:pPr marL="298450" indent="-285750" algn="just">
              <a:lnSpc>
                <a:spcPct val="100000"/>
              </a:lnSpc>
              <a:spcBef>
                <a:spcPts val="1010"/>
              </a:spcBef>
              <a:buFont typeface="Wingdings" panose="05000000000000000000" pitchFamily="2" charset="2"/>
              <a:buChar char="§"/>
              <a:tabLst>
                <a:tab pos="240665" algn="l"/>
                <a:tab pos="241300" algn="l"/>
              </a:tabLst>
            </a:pPr>
            <a:r>
              <a:rPr lang="en-US" sz="1800" spc="-5" dirty="0">
                <a:solidFill>
                  <a:srgbClr val="333333"/>
                </a:solidFill>
                <a:latin typeface="Arial MT"/>
                <a:cs typeface="Arial MT"/>
              </a:rPr>
              <a:t>The Chief Judge will conduct the protest hearing in the holding area, if necessary.</a:t>
            </a:r>
          </a:p>
          <a:p>
            <a:pPr marL="298450" indent="-285750" algn="just">
              <a:lnSpc>
                <a:spcPct val="100000"/>
              </a:lnSpc>
              <a:spcBef>
                <a:spcPts val="1010"/>
              </a:spcBef>
              <a:buFont typeface="Wingdings" panose="05000000000000000000" pitchFamily="2" charset="2"/>
              <a:buChar char="§"/>
              <a:tabLst>
                <a:tab pos="240665" algn="l"/>
                <a:tab pos="241300" algn="l"/>
              </a:tabLst>
            </a:pPr>
            <a:endParaRPr lang="en-US" sz="1800" spc="-5" dirty="0">
              <a:solidFill>
                <a:srgbClr val="333333"/>
              </a:solidFill>
              <a:latin typeface="Arial MT"/>
              <a:cs typeface="Arial MT"/>
            </a:endParaRPr>
          </a:p>
          <a:p>
            <a:pPr marL="298450" indent="-285750" algn="just">
              <a:lnSpc>
                <a:spcPct val="100000"/>
              </a:lnSpc>
              <a:spcBef>
                <a:spcPts val="1010"/>
              </a:spcBef>
              <a:buFont typeface="Wingdings" panose="05000000000000000000" pitchFamily="2" charset="2"/>
              <a:buChar char="§"/>
              <a:tabLst>
                <a:tab pos="240665" algn="l"/>
                <a:tab pos="241300" algn="l"/>
              </a:tabLst>
            </a:pPr>
            <a:r>
              <a:rPr lang="en-US" sz="1800" spc="-5" dirty="0">
                <a:solidFill>
                  <a:srgbClr val="333333"/>
                </a:solidFill>
                <a:latin typeface="Arial MT"/>
                <a:cs typeface="Arial MT"/>
              </a:rPr>
              <a:t>All voting judges will be summoned to the holding area.</a:t>
            </a:r>
          </a:p>
          <a:p>
            <a:pPr marL="298450" indent="-285750" algn="just">
              <a:lnSpc>
                <a:spcPct val="100000"/>
              </a:lnSpc>
              <a:spcBef>
                <a:spcPts val="1010"/>
              </a:spcBef>
              <a:buFont typeface="Wingdings" panose="05000000000000000000" pitchFamily="2" charset="2"/>
              <a:buChar char="§"/>
              <a:tabLst>
                <a:tab pos="240665" algn="l"/>
                <a:tab pos="241300" algn="l"/>
              </a:tabLst>
            </a:pPr>
            <a:endParaRPr lang="en-US" sz="1800" spc="-5" dirty="0">
              <a:solidFill>
                <a:srgbClr val="333333"/>
              </a:solidFill>
              <a:latin typeface="Arial MT"/>
              <a:cs typeface="Arial MT"/>
            </a:endParaRPr>
          </a:p>
          <a:p>
            <a:pPr marL="298450" indent="-285750" algn="just">
              <a:lnSpc>
                <a:spcPct val="100000"/>
              </a:lnSpc>
              <a:spcBef>
                <a:spcPts val="1010"/>
              </a:spcBef>
              <a:buFont typeface="Wingdings" panose="05000000000000000000" pitchFamily="2" charset="2"/>
              <a:buChar char="§"/>
              <a:tabLst>
                <a:tab pos="240665" algn="l"/>
                <a:tab pos="241300" algn="l"/>
              </a:tabLst>
            </a:pPr>
            <a:r>
              <a:rPr lang="en-US" sz="1800" spc="-5" dirty="0">
                <a:solidFill>
                  <a:srgbClr val="333333"/>
                </a:solidFill>
                <a:latin typeface="Arial MT"/>
                <a:cs typeface="Arial MT"/>
              </a:rPr>
              <a:t>You may be requested to support the Chief Judge during this process.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F535B9F-358E-C537-0A72-25BA4A68E67A}"/>
              </a:ext>
            </a:extLst>
          </p:cNvPr>
          <p:cNvSpPr txBox="1"/>
          <p:nvPr/>
        </p:nvSpPr>
        <p:spPr>
          <a:xfrm>
            <a:off x="66778" y="6077572"/>
            <a:ext cx="37100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</p:spTree>
    <p:extLst>
      <p:ext uri="{BB962C8B-B14F-4D97-AF65-F5344CB8AC3E}">
        <p14:creationId xmlns:p14="http://schemas.microsoft.com/office/powerpoint/2010/main" val="23663472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396</TotalTime>
  <Words>817</Words>
  <Application>Microsoft Office PowerPoint</Application>
  <PresentationFormat>Widescreen</PresentationFormat>
  <Paragraphs>95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Aptos</vt:lpstr>
      <vt:lpstr>Aptos Display</vt:lpstr>
      <vt:lpstr>Arial</vt:lpstr>
      <vt:lpstr>Arial MT</vt:lpstr>
      <vt:lpstr>Calibri</vt:lpstr>
      <vt:lpstr>Gotham</vt:lpstr>
      <vt:lpstr>Wingdings</vt:lpstr>
      <vt:lpstr>Office Theme</vt:lpstr>
      <vt:lpstr>PowerPoint Presentation</vt:lpstr>
      <vt:lpstr>Basics of Evaluation Contest</vt:lpstr>
      <vt:lpstr>Basics of Evaluation Contest</vt:lpstr>
      <vt:lpstr>Basics of Evaluation Contest</vt:lpstr>
      <vt:lpstr>Contest Flow for Evaluation Contest</vt:lpstr>
      <vt:lpstr>Contest Flow for Evaluation Contest</vt:lpstr>
      <vt:lpstr>Speaking Order</vt:lpstr>
      <vt:lpstr>Technical Failure </vt:lpstr>
      <vt:lpstr>Handling Protests</vt:lpstr>
      <vt:lpstr>Evaluation Contest</vt:lpstr>
      <vt:lpstr>Evaluation Contest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Akshay Singh</dc:creator>
  <cp:lastModifiedBy>Sharmin Italiya</cp:lastModifiedBy>
  <cp:revision>45</cp:revision>
  <dcterms:created xsi:type="dcterms:W3CDTF">2024-06-17T17:05:05Z</dcterms:created>
  <dcterms:modified xsi:type="dcterms:W3CDTF">2025-08-01T20:05:13Z</dcterms:modified>
</cp:coreProperties>
</file>